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3.jpg" ContentType="image/png"/>
  <Override PartName="/ppt/media/image24.jpg" ContentType="image/png"/>
  <Override PartName="/ppt/media/image2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59" r:id="rId4"/>
    <p:sldId id="260" r:id="rId5"/>
    <p:sldId id="261" r:id="rId6"/>
    <p:sldId id="257" r:id="rId7"/>
    <p:sldId id="262" r:id="rId8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90"/>
  </p:normalViewPr>
  <p:slideViewPr>
    <p:cSldViewPr snapToGrid="0">
      <p:cViewPr varScale="1">
        <p:scale>
          <a:sx n="119" d="100"/>
          <a:sy n="119" d="100"/>
        </p:scale>
        <p:origin x="5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9C1E24-B285-CE44-AE9E-348016E82350}" type="datetimeFigureOut">
              <a:rPr lang="en-CN" smtClean="0"/>
              <a:t>2023/8/21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7A184F-25F1-BD48-A996-E716A29141C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95917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A184F-25F1-BD48-A996-E716A29141CB}" type="slidenum">
              <a:rPr lang="en-CN" smtClean="0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06483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6645F-C50F-C60E-0789-55176532B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89A310-FA64-205A-68C0-CADEDA1C1B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7F773-D5BD-7832-0B68-2618DD38F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8FCEA-A30D-BD4E-952E-5E6A73CAB234}" type="datetimeFigureOut">
              <a:rPr lang="en-CN" smtClean="0"/>
              <a:t>2023/8/21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E4244-0994-DEF0-E317-546B5DD68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D7E48-E56B-B854-667E-6270ED09B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93704-C78A-794A-A615-FAAA922ED1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98126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1A38-31CE-9803-B4AD-9F85C6C74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73CE0F-5560-4DDD-42E9-6BF4B8DBD5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AAE95-DCFE-FA69-5063-8F0891FF8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8FCEA-A30D-BD4E-952E-5E6A73CAB234}" type="datetimeFigureOut">
              <a:rPr lang="en-CN" smtClean="0"/>
              <a:t>2023/8/21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E1DC3-C981-A4FD-B2C4-9C185C098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FBF23-3A39-89DB-058A-9EE850FC0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93704-C78A-794A-A615-FAAA922ED1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40429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04FF01-AC76-1E5A-79AA-3771906195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BE79EF-C01B-982F-8B1F-D90020FB89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76564-2B33-A267-4435-90A330341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8FCEA-A30D-BD4E-952E-5E6A73CAB234}" type="datetimeFigureOut">
              <a:rPr lang="en-CN" smtClean="0"/>
              <a:t>2023/8/21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CD63F-014C-688D-534A-29AA7088E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8394F-C867-2DA0-C473-E24DD70F4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93704-C78A-794A-A615-FAAA922ED1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86176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9CE68-CE4C-6B74-ED6B-2A7160965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96CC5-7DC6-610F-C9BD-ADBB76E1D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9F35E-3961-A90D-3AB0-5C66410A3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8FCEA-A30D-BD4E-952E-5E6A73CAB234}" type="datetimeFigureOut">
              <a:rPr lang="en-CN" smtClean="0"/>
              <a:t>2023/8/21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902A6-5921-6C45-8D0D-DF1DF91D0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92F10F-052A-D225-F363-9EB9ECF11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93704-C78A-794A-A615-FAAA922ED1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59317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F46BD-F0D6-3CDC-9F86-9F9DCC404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95A0E-7D78-6FED-D59C-165DB5944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6F996-5C18-3767-060D-0F2611CF2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8FCEA-A30D-BD4E-952E-5E6A73CAB234}" type="datetimeFigureOut">
              <a:rPr lang="en-CN" smtClean="0"/>
              <a:t>2023/8/21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D506E-C589-6ED6-D991-4A72D82BB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8623A-C1D7-DD69-AAC8-3C0062519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93704-C78A-794A-A615-FAAA922ED1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39317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A2E9D-0156-FEF5-9701-B18F4D53B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161EB-9A6E-E7D2-CB87-0869D21034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836802-208B-B536-2132-C0752E986D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3D16BA-8C9C-E1CC-1615-1F555EDF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8FCEA-A30D-BD4E-952E-5E6A73CAB234}" type="datetimeFigureOut">
              <a:rPr lang="en-CN" smtClean="0"/>
              <a:t>2023/8/21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E9DFD-9A07-6666-EA11-21863DBAC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A6F622-0DE2-C540-532E-42E79790D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93704-C78A-794A-A615-FAAA922ED1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90435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ABC01-A4BB-A409-1DCF-220AA521F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D3E24-BA1C-F93B-41F0-F1A4496F0B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FF658E-969B-2A86-1CD6-077B944335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33D681-91FF-DEFF-2826-43DB5C1CD9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7F7B43-5EE8-CD93-78C9-90C216741F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8022D1-1D45-8952-5652-30874760A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8FCEA-A30D-BD4E-952E-5E6A73CAB234}" type="datetimeFigureOut">
              <a:rPr lang="en-CN" smtClean="0"/>
              <a:t>2023/8/21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A6753-D6B7-A1E8-88D6-A2C14F5A3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95253A-97B4-07F9-0FA9-282FBAA71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93704-C78A-794A-A615-FAAA922ED1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01261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E63CE-1E7A-9727-2D3B-38EED5D4F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38F29E-4DC0-02C1-7D18-CF14FD826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8FCEA-A30D-BD4E-952E-5E6A73CAB234}" type="datetimeFigureOut">
              <a:rPr lang="en-CN" smtClean="0"/>
              <a:t>2023/8/21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180C35-F624-9F4D-F08C-A28AA9D6F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96D52B-4471-5524-3282-5F1BEB5D9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93704-C78A-794A-A615-FAAA922ED1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84544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A7F832-DFFF-113C-AA88-47DD380E5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8FCEA-A30D-BD4E-952E-5E6A73CAB234}" type="datetimeFigureOut">
              <a:rPr lang="en-CN" smtClean="0"/>
              <a:t>2023/8/21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348A9D-8CDC-6136-F507-C64E68222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591C7E-0149-0578-6F85-67676CCB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93704-C78A-794A-A615-FAAA922ED1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22681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42B7F-93F0-8237-D017-94CD51B2F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D382E-8596-9E94-CBD4-6EC084A08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0CE314-F911-0C78-10EC-12E1A0BD39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6E3D42-664F-9C87-BE6D-659A17869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8FCEA-A30D-BD4E-952E-5E6A73CAB234}" type="datetimeFigureOut">
              <a:rPr lang="en-CN" smtClean="0"/>
              <a:t>2023/8/21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7069E1-70AC-27CE-4FCF-94846731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D44EC-93D5-B21B-7F1E-49E65EC5D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93704-C78A-794A-A615-FAAA922ED1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33483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67C96-2A72-A650-02E4-1E2E2DB77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DDC794-1C0B-5037-D69C-FDD0108269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A0A167-1D4C-7406-B995-9CC5CCA67F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FD9BBE-D746-869A-E45A-EFF64290B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8FCEA-A30D-BD4E-952E-5E6A73CAB234}" type="datetimeFigureOut">
              <a:rPr lang="en-CN" smtClean="0"/>
              <a:t>2023/8/21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83F3B4-1098-839C-E325-3581248E0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857FF5-984E-CBCB-CC7E-64040B230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93704-C78A-794A-A615-FAAA922ED1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55352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0F9793-6676-C6C5-A6DC-9DFCD70AB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EDA2E-AC8F-BE95-F6F3-5EF4EC8A8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427B1-D2E5-7260-E8D5-E42219C45A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C8FCEA-A30D-BD4E-952E-5E6A73CAB234}" type="datetimeFigureOut">
              <a:rPr lang="en-CN" smtClean="0"/>
              <a:t>2023/8/21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9227A-63C9-2AE9-93F3-7F97170A5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704A64-F077-92A5-DA59-15740993C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93704-C78A-794A-A615-FAAA922ED1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18318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69BEED-4AB5-F6E8-0529-DB93167F2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199" y="1086568"/>
            <a:ext cx="2399695" cy="52131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5A3961-E0EC-372C-4F89-8868AE6E7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232" y="1200807"/>
            <a:ext cx="3354257" cy="49846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5865E6-C861-E0D8-3F71-013B4BD97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673" y="1086568"/>
            <a:ext cx="2405664" cy="521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629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7FEEC1-32FB-0157-379F-7675B9A60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770" y="1086568"/>
            <a:ext cx="2415211" cy="52131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798530-CD1C-F957-6EC1-2AC9067AB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112" y="1086568"/>
            <a:ext cx="3051097" cy="4167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AB4EA4-3937-CCC8-881B-523AFBB2D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2851" y="1086567"/>
            <a:ext cx="2415211" cy="522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60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D7E617-243C-9B51-B3BC-B6D1D78EB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052" y="1086567"/>
            <a:ext cx="3196594" cy="44622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912527-ADD5-B153-B875-80F18B7FB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796" y="1086568"/>
            <a:ext cx="2417983" cy="52131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4C7B3C-6FB9-6F16-452A-F5FD1B449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776" y="1086566"/>
            <a:ext cx="2417983" cy="524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552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152C73-43D5-34D6-9394-2FAB736E9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816" y="1086566"/>
            <a:ext cx="3126048" cy="46337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5C0F07-9246-F628-1812-48441178E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074" y="1086566"/>
            <a:ext cx="2423561" cy="5240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5B9E09-8857-1F2B-6ED5-1D822B8F0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32" y="1086566"/>
            <a:ext cx="2423561" cy="525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94CB0E-73A7-F6E5-A22E-2309E45E3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11" y="428296"/>
            <a:ext cx="2698941" cy="58496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BBE59E-0D57-F410-C151-110E78CB5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339" y="428296"/>
            <a:ext cx="2707844" cy="58496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9E94B6-5367-1341-3E4C-B50787323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861" y="428296"/>
            <a:ext cx="3419733" cy="559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99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6AF24A-9304-B343-079E-4598B0D92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17" y="1387365"/>
            <a:ext cx="1793772" cy="38993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091A6D-459C-42BB-142B-BF8950A5C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009" y="1387365"/>
            <a:ext cx="1793773" cy="39038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2BB3CB-490C-6E07-E50E-995E1A175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323" y="1387365"/>
            <a:ext cx="1793773" cy="38750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B0B67D-65A3-4E65-5B46-8CD418769B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4637" y="1387365"/>
            <a:ext cx="1793772" cy="3871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BA33AA-689A-3306-CCD2-759500181C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3003" y="1387365"/>
            <a:ext cx="3289300" cy="17657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8B2AC9-0109-FE1B-A998-132D1004D3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07" y="5593247"/>
            <a:ext cx="12099093" cy="57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446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57DAE-EB62-2CED-89BF-5BF237AB2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34" y="203760"/>
            <a:ext cx="1485452" cy="872004"/>
          </a:xfrm>
        </p:spPr>
        <p:txBody>
          <a:bodyPr>
            <a:noAutofit/>
          </a:bodyPr>
          <a:lstStyle/>
          <a:p>
            <a:r>
              <a:rPr lang="en-CN" sz="3200" dirty="0"/>
              <a:t>Project settings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ECFACF-4F0C-3066-3836-3A91C7ED55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5020" y="40341"/>
            <a:ext cx="2015667" cy="677731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CD4B8A-FAD2-FE1F-AAEC-2FFEFB090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704" y="1191092"/>
            <a:ext cx="2068066" cy="447581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932748F-BF47-DE34-05CE-0274D147436B}"/>
              </a:ext>
            </a:extLst>
          </p:cNvPr>
          <p:cNvSpPr txBox="1">
            <a:spLocks/>
          </p:cNvSpPr>
          <p:nvPr/>
        </p:nvSpPr>
        <p:spPr>
          <a:xfrm>
            <a:off x="4881704" y="203760"/>
            <a:ext cx="1485452" cy="8720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sz="3200" dirty="0"/>
              <a:t>Clone Project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BF0771-72F7-81BD-A50A-C550A1E7A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0787" y="1191092"/>
            <a:ext cx="1919898" cy="415514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F978655-AD73-9364-D1C8-5906534C0010}"/>
              </a:ext>
            </a:extLst>
          </p:cNvPr>
          <p:cNvSpPr txBox="1">
            <a:spLocks/>
          </p:cNvSpPr>
          <p:nvPr/>
        </p:nvSpPr>
        <p:spPr>
          <a:xfrm>
            <a:off x="7240787" y="203760"/>
            <a:ext cx="1485452" cy="8720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sz="3200" dirty="0"/>
              <a:t>Share Project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8245DCB-CE56-108F-4AB9-118F5E9194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7562" y="1191092"/>
            <a:ext cx="2013096" cy="435684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493FC5B-7D89-8D1E-2718-2D36021438EE}"/>
              </a:ext>
            </a:extLst>
          </p:cNvPr>
          <p:cNvSpPr txBox="1">
            <a:spLocks/>
          </p:cNvSpPr>
          <p:nvPr/>
        </p:nvSpPr>
        <p:spPr>
          <a:xfrm>
            <a:off x="9663172" y="203760"/>
            <a:ext cx="2353120" cy="8720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sz="3200" dirty="0"/>
              <a:t>Refresh Share Project</a:t>
            </a:r>
          </a:p>
        </p:txBody>
      </p:sp>
    </p:spTree>
    <p:extLst>
      <p:ext uri="{BB962C8B-B14F-4D97-AF65-F5344CB8AC3E}">
        <p14:creationId xmlns:p14="http://schemas.microsoft.com/office/powerpoint/2010/main" val="2995532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10</Words>
  <Application>Microsoft Macintosh PowerPoint</Application>
  <PresentationFormat>Widescreen</PresentationFormat>
  <Paragraphs>5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settings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Shao, Zhimin</dc:creator>
  <cp:lastModifiedBy>Shao, Zhimin</cp:lastModifiedBy>
  <cp:revision>25</cp:revision>
  <dcterms:created xsi:type="dcterms:W3CDTF">2023-04-15T01:59:07Z</dcterms:created>
  <dcterms:modified xsi:type="dcterms:W3CDTF">2023-08-21T09:27:55Z</dcterms:modified>
</cp:coreProperties>
</file>